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8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“</a:t>
            </a:r>
            <a:r>
              <a:rPr lang="en-US" sz="160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23631</TotalTime>
  <Words>778</Words>
  <Application>Microsoft Office PowerPoint</Application>
  <PresentationFormat>Widescreen</PresentationFormat>
  <Paragraphs>394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271</cp:revision>
  <dcterms:created xsi:type="dcterms:W3CDTF">2018-09-21T13:29:07Z</dcterms:created>
  <dcterms:modified xsi:type="dcterms:W3CDTF">2019-07-01T12:46:47Z</dcterms:modified>
</cp:coreProperties>
</file>